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02" r:id="rId4"/>
    <p:sldId id="296" r:id="rId5"/>
    <p:sldId id="301" r:id="rId6"/>
    <p:sldId id="303" r:id="rId7"/>
    <p:sldId id="304" r:id="rId8"/>
    <p:sldId id="258" r:id="rId9"/>
    <p:sldId id="310" r:id="rId10"/>
    <p:sldId id="311" r:id="rId11"/>
    <p:sldId id="305" r:id="rId12"/>
    <p:sldId id="306" r:id="rId13"/>
    <p:sldId id="307" r:id="rId14"/>
    <p:sldId id="308" r:id="rId15"/>
    <p:sldId id="259" r:id="rId16"/>
    <p:sldId id="327" r:id="rId17"/>
    <p:sldId id="328" r:id="rId18"/>
    <p:sldId id="329" r:id="rId19"/>
    <p:sldId id="330" r:id="rId20"/>
    <p:sldId id="331" r:id="rId21"/>
    <p:sldId id="332" r:id="rId22"/>
    <p:sldId id="309" r:id="rId23"/>
    <p:sldId id="321" r:id="rId24"/>
    <p:sldId id="326" r:id="rId25"/>
    <p:sldId id="262" r:id="rId26"/>
    <p:sldId id="322" r:id="rId27"/>
    <p:sldId id="323" r:id="rId28"/>
    <p:sldId id="324" r:id="rId29"/>
    <p:sldId id="325" r:id="rId30"/>
    <p:sldId id="263" r:id="rId31"/>
    <p:sldId id="269" r:id="rId32"/>
    <p:sldId id="270" r:id="rId33"/>
    <p:sldId id="271" r:id="rId34"/>
    <p:sldId id="272" r:id="rId35"/>
    <p:sldId id="273" r:id="rId36"/>
    <p:sldId id="293" r:id="rId37"/>
    <p:sldId id="294" r:id="rId38"/>
    <p:sldId id="264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65" r:id="rId47"/>
    <p:sldId id="314" r:id="rId48"/>
    <p:sldId id="313" r:id="rId49"/>
    <p:sldId id="312" r:id="rId50"/>
    <p:sldId id="318" r:id="rId51"/>
    <p:sldId id="315" r:id="rId52"/>
    <p:sldId id="316" r:id="rId53"/>
    <p:sldId id="317" r:id="rId54"/>
    <p:sldId id="319" r:id="rId55"/>
    <p:sldId id="320" r:id="rId56"/>
    <p:sldId id="266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267" r:id="rId65"/>
    <p:sldId id="281" r:id="rId66"/>
    <p:sldId id="287" r:id="rId67"/>
    <p:sldId id="288" r:id="rId68"/>
    <p:sldId id="268" r:id="rId69"/>
    <p:sldId id="289" r:id="rId70"/>
    <p:sldId id="290" r:id="rId71"/>
    <p:sldId id="291" r:id="rId72"/>
    <p:sldId id="292" r:id="rId73"/>
    <p:sldId id="29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751" y="1419860"/>
            <a:ext cx="9211733" cy="1082675"/>
          </a:xfrm>
        </p:spPr>
        <p:txBody>
          <a:bodyPr/>
          <a:lstStyle/>
          <a:p>
            <a:r>
              <a:rPr lang="en-US" sz="4400" b="1" dirty="0"/>
              <a:t>CS-4067 DevOps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065" y="2502535"/>
            <a:ext cx="9218295" cy="2717165"/>
          </a:xfrm>
        </p:spPr>
        <p:txBody>
          <a:bodyPr/>
          <a:lstStyle/>
          <a:p>
            <a:pPr algn="l"/>
            <a:r>
              <a:rPr lang="en-US" sz="2800" dirty="0"/>
              <a:t>Submitted to:	Mr. Murtaza Munawar Fazal</a:t>
            </a:r>
          </a:p>
          <a:p>
            <a:pPr algn="l"/>
            <a:r>
              <a:rPr lang="en-US" sz="2800" dirty="0"/>
              <a:t>Section:		BCS-7B</a:t>
            </a:r>
          </a:p>
          <a:p>
            <a:pPr algn="l"/>
            <a:r>
              <a:rPr lang="en-US" sz="2800" dirty="0"/>
              <a:t>Done By:		Ayesha Zia 	20K-0414</a:t>
            </a:r>
          </a:p>
          <a:p>
            <a:pPr marL="2286000" lvl="5" indent="457200" algn="l">
              <a:buNone/>
            </a:pPr>
            <a:r>
              <a:rPr lang="en-US" sz="2800" dirty="0"/>
              <a:t>Eisha Fatima	20K-0383</a:t>
            </a:r>
          </a:p>
          <a:p>
            <a:pPr marL="2286000" lvl="5" indent="457200" algn="l">
              <a:buNone/>
            </a:pPr>
            <a:r>
              <a:rPr lang="en-US" sz="2800" dirty="0"/>
              <a:t>Sabah </a:t>
            </a:r>
            <a:r>
              <a:rPr lang="en-US" sz="2800" dirty="0" err="1"/>
              <a:t>Mawani</a:t>
            </a:r>
            <a:r>
              <a:rPr lang="en-US" sz="2800" dirty="0"/>
              <a:t> 	20K-0393</a:t>
            </a:r>
          </a:p>
          <a:p>
            <a:pPr algn="l"/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965" y="3002961"/>
            <a:ext cx="10515600" cy="2852737"/>
          </a:xfrm>
        </p:spPr>
        <p:txBody>
          <a:bodyPr/>
          <a:lstStyle/>
          <a:p>
            <a:r>
              <a:rPr lang="en-US" dirty="0">
                <a:sym typeface="+mn-ea"/>
              </a:rPr>
              <a:t>Continuous Integration Pipeline &amp;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Continuous Deployment / Delivery (CD Pipeline - 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3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4" y="1143408"/>
            <a:ext cx="11147788" cy="5233972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204834" y="181384"/>
            <a:ext cx="10515600" cy="2852737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dirty="0">
                <a:sym typeface="+mn-ea"/>
              </a:rPr>
              <a:t>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7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6" y="945016"/>
            <a:ext cx="11819339" cy="56386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204834" y="181384"/>
            <a:ext cx="10515600" cy="2852737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dirty="0">
                <a:sym typeface="+mn-ea"/>
              </a:rPr>
              <a:t>CI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204834" y="181384"/>
            <a:ext cx="10515600" cy="2852737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dirty="0">
                <a:sym typeface="+mn-ea"/>
              </a:rPr>
              <a:t>CD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4" y="954181"/>
            <a:ext cx="11797779" cy="55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204834" y="181384"/>
            <a:ext cx="10515600" cy="2852737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dirty="0">
                <a:sym typeface="+mn-ea"/>
              </a:rPr>
              <a:t>CD Pipeline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4" y="950819"/>
            <a:ext cx="11825487" cy="56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Unit Testing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DB9E2D-7B40-408B-B8E5-D660F403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8" y="990259"/>
            <a:ext cx="9211235" cy="51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311EE5-2F85-440F-B416-CC1879FB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34" y="914400"/>
            <a:ext cx="9157447" cy="53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C16E0-CEF3-4593-BCF9-63013914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632012"/>
            <a:ext cx="8875059" cy="55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1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22E5D-E8B4-4712-8E90-C593536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29" y="766482"/>
            <a:ext cx="8955742" cy="5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4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Repository:  GitHub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0F7A8-64B3-4063-8806-E471B0AE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923575"/>
            <a:ext cx="918434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4A180-9251-4BEE-A47E-564AAD1A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480601"/>
            <a:ext cx="8659906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Azure 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2" y="974680"/>
            <a:ext cx="11704864" cy="55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2F8E-66ED-4F00-B21C-84F85C05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9206"/>
            <a:ext cx="7853082" cy="5639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E6EB2-CB7B-475F-9371-1A5754CB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1417227"/>
            <a:ext cx="43710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Release Gates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8E1B94-5DF6-4740-A50F-3E90E695DE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4706" y="753035"/>
            <a:ext cx="8888507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2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BA95E-600C-4DB8-BEE0-4286D6B217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1565" y="768351"/>
            <a:ext cx="8108576" cy="52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6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CAFB9-FDA2-4D7B-846A-C04983FAA0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753" y="1018857"/>
            <a:ext cx="8243047" cy="48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5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F5C15-40F4-4DF2-A08A-3983D017AE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6412" y="1014095"/>
            <a:ext cx="8081682" cy="48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9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1" y="-1612445"/>
            <a:ext cx="10515600" cy="2852737"/>
          </a:xfrm>
        </p:spPr>
        <p:txBody>
          <a:bodyPr/>
          <a:lstStyle/>
          <a:p>
            <a:pPr algn="ctr"/>
            <a:r>
              <a:rPr lang="en-US" sz="4000" dirty="0"/>
              <a:t>PROJECT OVERVIEW</a:t>
            </a:r>
            <a:br>
              <a:rPr lang="en-US" sz="4000" dirty="0"/>
            </a:br>
            <a:r>
              <a:rPr lang="en-US" sz="4000" dirty="0"/>
              <a:t>A Basic Voting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5" y="1240292"/>
            <a:ext cx="10415996" cy="53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0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Integration with Azure DevOps Dashboard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90" y="746760"/>
            <a:ext cx="9278620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5" y="744855"/>
            <a:ext cx="9958512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745490"/>
            <a:ext cx="9957277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745490"/>
            <a:ext cx="10042472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745490"/>
            <a:ext cx="10098970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4855"/>
            <a:ext cx="9841900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745490"/>
            <a:ext cx="9715479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Integration with Slack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744855"/>
            <a:ext cx="11163773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3" y="1607956"/>
            <a:ext cx="10899977" cy="4968512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52915" y="-1426369"/>
            <a:ext cx="10515600" cy="2852737"/>
          </a:xfrm>
        </p:spPr>
        <p:txBody>
          <a:bodyPr/>
          <a:lstStyle/>
          <a:p>
            <a:r>
              <a:rPr lang="en-US" dirty="0"/>
              <a:t>Frontend(GitHub)</a:t>
            </a:r>
          </a:p>
        </p:txBody>
      </p:sp>
    </p:spTree>
    <p:extLst>
      <p:ext uri="{BB962C8B-B14F-4D97-AF65-F5344CB8AC3E}">
        <p14:creationId xmlns:p14="http://schemas.microsoft.com/office/powerpoint/2010/main" val="843190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745490"/>
            <a:ext cx="11994220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745490"/>
            <a:ext cx="11857855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744855"/>
            <a:ext cx="11546952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745490"/>
            <a:ext cx="11163744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745490"/>
            <a:ext cx="10752233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745490"/>
            <a:ext cx="11900315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Resource Group &amp; App Service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2" y="788261"/>
            <a:ext cx="11544216" cy="54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7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4" y="529318"/>
            <a:ext cx="11866242" cy="56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Deployment Rings (With Slow, Fast and Production Rings)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2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52915" y="-1426369"/>
            <a:ext cx="10515600" cy="2852737"/>
          </a:xfrm>
        </p:spPr>
        <p:txBody>
          <a:bodyPr/>
          <a:lstStyle/>
          <a:p>
            <a:r>
              <a:rPr lang="en-US" dirty="0"/>
              <a:t>Backend(GitHub)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5" y="1598567"/>
            <a:ext cx="10706909" cy="48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9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023394"/>
            <a:ext cx="11821776" cy="56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9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" y="642257"/>
            <a:ext cx="11788719" cy="5588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1303" y="4127863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Failed as subscription</a:t>
            </a:r>
          </a:p>
          <a:p>
            <a:r>
              <a:rPr lang="en-US" dirty="0">
                <a:solidFill>
                  <a:srgbClr val="FF0000"/>
                </a:solidFill>
              </a:rPr>
              <a:t>needed for</a:t>
            </a:r>
          </a:p>
          <a:p>
            <a:r>
              <a:rPr lang="en-US" dirty="0">
                <a:solidFill>
                  <a:srgbClr val="FF0000"/>
                </a:solidFill>
              </a:rPr>
              <a:t>deployment slot </a:t>
            </a:r>
          </a:p>
        </p:txBody>
      </p:sp>
    </p:spTree>
    <p:extLst>
      <p:ext uri="{BB962C8B-B14F-4D97-AF65-F5344CB8AC3E}">
        <p14:creationId xmlns:p14="http://schemas.microsoft.com/office/powerpoint/2010/main" val="2734990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796562"/>
            <a:ext cx="11772370" cy="56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6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1" y="804861"/>
            <a:ext cx="11835007" cy="56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" y="816836"/>
            <a:ext cx="11749022" cy="55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3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" y="794250"/>
            <a:ext cx="11949351" cy="56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7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Containerization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E6EFA-90E0-41C7-8449-233110789F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403412"/>
            <a:ext cx="8579224" cy="56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8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63CF2-50DA-4D83-9A72-202FD4BFD2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8836" y="658906"/>
            <a:ext cx="8579224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07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E3E06-2EE6-4A16-A8B9-A112F0E6A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7741" y="434975"/>
            <a:ext cx="7758953" cy="3464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F4BE7-7048-4C43-9662-9F64D6D22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0471" y="4074459"/>
            <a:ext cx="6938682" cy="20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52915" y="-1426369"/>
            <a:ext cx="10515600" cy="2852737"/>
          </a:xfrm>
        </p:spPr>
        <p:txBody>
          <a:bodyPr/>
          <a:lstStyle/>
          <a:p>
            <a:r>
              <a:rPr lang="en-US" dirty="0"/>
              <a:t>Frontend(Azure)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5" y="1426368"/>
            <a:ext cx="11294241" cy="53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84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714DE-2110-400B-8AE0-3AA7A2DA96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753" y="635448"/>
            <a:ext cx="8229600" cy="39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422C2-6403-4E35-9272-69DA9C4863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2212" y="4585448"/>
            <a:ext cx="6736976" cy="21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7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52F97-731E-494A-9DF7-A2A7F8EE0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6141" y="497541"/>
            <a:ext cx="10118201" cy="5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8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C285F-8AA4-49CB-B23F-CFAC2EAE1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2283" y="806824"/>
            <a:ext cx="8673352" cy="52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4C84FE-54B0-4830-A040-BCA18D973D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8834" y="632012"/>
            <a:ext cx="9076765" cy="55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64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Wiki (Release Notes)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745490"/>
            <a:ext cx="11100831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745490"/>
            <a:ext cx="11256176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45490"/>
            <a:ext cx="11905488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Azure Artifact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" y="745490"/>
            <a:ext cx="10103073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52915" y="-1426369"/>
            <a:ext cx="10515600" cy="2852737"/>
          </a:xfrm>
        </p:spPr>
        <p:txBody>
          <a:bodyPr/>
          <a:lstStyle/>
          <a:p>
            <a:r>
              <a:rPr lang="en-US" dirty="0"/>
              <a:t>Backend(Azure)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5" y="1426368"/>
            <a:ext cx="11054137" cy="52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6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745490"/>
            <a:ext cx="10116396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745490"/>
            <a:ext cx="10326271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745490"/>
            <a:ext cx="9678457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5" y="745490"/>
            <a:ext cx="9831949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771" y="1265601"/>
            <a:ext cx="10515600" cy="2852737"/>
          </a:xfrm>
        </p:spPr>
        <p:txBody>
          <a:bodyPr/>
          <a:lstStyle/>
          <a:p>
            <a:r>
              <a:rPr lang="en-US" dirty="0"/>
              <a:t>Branch Policies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" y="924877"/>
            <a:ext cx="11960865" cy="56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91518"/>
      </p:ext>
    </p:extLst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131</Words>
  <Application>Microsoft Office PowerPoint</Application>
  <PresentationFormat>Widescreen</PresentationFormat>
  <Paragraphs>31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Arial</vt:lpstr>
      <vt:lpstr>Gear Drives</vt:lpstr>
      <vt:lpstr>CS-4067 DevOps Project</vt:lpstr>
      <vt:lpstr>Source Code Repository:  GitHub</vt:lpstr>
      <vt:lpstr>PROJECT OVERVIEW A Basic Voting App</vt:lpstr>
      <vt:lpstr>Frontend(GitHub)</vt:lpstr>
      <vt:lpstr>Backend(GitHub)</vt:lpstr>
      <vt:lpstr>Frontend(Azure)</vt:lpstr>
      <vt:lpstr>Backend(Azure)</vt:lpstr>
      <vt:lpstr>Branch Policies</vt:lpstr>
      <vt:lpstr>PowerPoint Presentation</vt:lpstr>
      <vt:lpstr>Continuous Integration Pipeline &amp; Continuous Deployment / Delivery (CD Pipeline - Release)</vt:lpstr>
      <vt:lpstr>PowerPoint Presentation</vt:lpstr>
      <vt:lpstr>PowerPoint Presentation</vt:lpstr>
      <vt:lpstr>PowerPoint Presentation</vt:lpstr>
      <vt:lpstr>PowerPoint Presentation</vt:lpstr>
      <vt:lpstr>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Boards</vt:lpstr>
      <vt:lpstr>PowerPoint Presentation</vt:lpstr>
      <vt:lpstr>PowerPoint Presentation</vt:lpstr>
      <vt:lpstr>Release Gates</vt:lpstr>
      <vt:lpstr>PowerPoint Presentation</vt:lpstr>
      <vt:lpstr>PowerPoint Presentation</vt:lpstr>
      <vt:lpstr>PowerPoint Presentation</vt:lpstr>
      <vt:lpstr>PowerPoint Presentation</vt:lpstr>
      <vt:lpstr>Integration with Azure DevOps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 with 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 Group &amp; App Service</vt:lpstr>
      <vt:lpstr>PowerPoint Presentation</vt:lpstr>
      <vt:lpstr>PowerPoint Presentation</vt:lpstr>
      <vt:lpstr>Deployment Rings (With Slow, Fast and Production Rings)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 (Release Notes)</vt:lpstr>
      <vt:lpstr>PowerPoint Presentation</vt:lpstr>
      <vt:lpstr>PowerPoint Presentation</vt:lpstr>
      <vt:lpstr>PowerPoint Presentation</vt:lpstr>
      <vt:lpstr>Azure Artifact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CS-4067 DevOps Project</dc:title>
  <dc:creator/>
  <cp:lastModifiedBy>Eisha Shah</cp:lastModifiedBy>
  <cp:revision>11</cp:revision>
  <dcterms:created xsi:type="dcterms:W3CDTF">2023-12-02T14:04:00Z</dcterms:created>
  <dcterms:modified xsi:type="dcterms:W3CDTF">2023-12-04T13:59:19Z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09165203D7454A65B55F5F1333E4B4ED_11</vt:lpwstr>
  </property>
  <property fmtid="{D5CDD505-2E9C-101B-9397-08002B2CF9AE}" pid="3" name="KSOProductBuildVer">
    <vt:lpwstr>1033-12.2.0.13306</vt:lpwstr>
  </property>
</Properties>
</file>